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6" r:id="rId28"/>
    <p:sldId id="283" r:id="rId29"/>
    <p:sldId id="284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87"/>
  </p:normalViewPr>
  <p:slideViewPr>
    <p:cSldViewPr snapToGrid="0" snapToObjects="1">
      <p:cViewPr varScale="1">
        <p:scale>
          <a:sx n="28" d="100"/>
          <a:sy n="28" d="100"/>
        </p:scale>
        <p:origin x="104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81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tertite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el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Titeltext</a:t>
            </a:r>
          </a:p>
        </p:txBody>
      </p:sp>
      <p:sp>
        <p:nvSpPr>
          <p:cNvPr id="1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Stüc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chwarzweißfoto eines Solarmoduls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chwarzweißfoto von Wasser, das über die Wehrklappen eines Damms fließt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chwarzweißfoto von Windmühlen unter bewölktem Himmel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lase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2" name="Zitat hier eingeben.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Zitat hier eingeben.</a:t>
            </a:r>
          </a:p>
        </p:txBody>
      </p:sp>
      <p:sp>
        <p:nvSpPr>
          <p:cNvPr id="123" name="Christian Bauer"/>
          <p:cNvSpPr txBox="1">
            <a:spLocks noGrp="1"/>
          </p:cNvSpPr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Christian Bauer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ita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Zitat hier eingeben.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Zitat hier eingeben.</a:t>
            </a:r>
          </a:p>
        </p:txBody>
      </p:sp>
      <p:sp>
        <p:nvSpPr>
          <p:cNvPr id="133" name="Schwarzweißfoto von Windmühlen unter bewölktem Himmel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Christian Bauer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Christian Bauer</a:t>
            </a:r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chwarzweiße Luftaufnahme von einer Person, die auf einem Damm steht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chwarzweiße Luftaufnahme von einer Person, die auf einem Damm steht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el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Titeltext</a:t>
            </a:r>
          </a:p>
        </p:txBody>
      </p:sp>
      <p:sp>
        <p:nvSpPr>
          <p:cNvPr id="2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el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Titeltext</a:t>
            </a:r>
          </a:p>
        </p:txBody>
      </p:sp>
      <p:sp>
        <p:nvSpPr>
          <p:cNvPr id="3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- Mit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Titeltext</a:t>
            </a:r>
          </a:p>
        </p:txBody>
      </p:sp>
      <p:sp>
        <p:nvSpPr>
          <p:cNvPr id="4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k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i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chwarzweißfoto von Windmühlen unter bewölktem Himmel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el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Titeltext</a:t>
            </a:r>
          </a:p>
        </p:txBody>
      </p:sp>
      <p:sp>
        <p:nvSpPr>
          <p:cNvPr id="5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2" name="Schwarzweißfoto von Windmühlen unter bewölktem Himmel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el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4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1WRCrd_HQ" TargetMode="External"/><Relationship Id="rId2" Type="http://schemas.openxmlformats.org/officeDocument/2006/relationships/hyperlink" Target="https://docs.python.org/3/library/curses.html#curses.window.derw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chiffe versenke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759459">
              <a:defRPr sz="27876"/>
            </a:lvl1pPr>
          </a:lstStyle>
          <a:p>
            <a:r>
              <a:rPr sz="16100" dirty="0" err="1"/>
              <a:t>Schiffe</a:t>
            </a:r>
            <a:r>
              <a:rPr sz="16100" dirty="0"/>
              <a:t> </a:t>
            </a:r>
            <a:r>
              <a:rPr sz="16100" dirty="0" err="1"/>
              <a:t>versenken</a:t>
            </a:r>
            <a:endParaRPr sz="16100" dirty="0"/>
          </a:p>
        </p:txBody>
      </p:sp>
      <p:sp>
        <p:nvSpPr>
          <p:cNvPr id="167" name="Betriebssysteme und Rechnernetzte - PRESENTA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Betriebssysteme und Rechnernetzte - PRESENTATION</a:t>
            </a:r>
          </a:p>
        </p:txBody>
      </p:sp>
      <p:sp>
        <p:nvSpPr>
          <p:cNvPr id="168" name="WerkStück A"/>
          <p:cNvSpPr txBox="1"/>
          <p:nvPr/>
        </p:nvSpPr>
        <p:spPr>
          <a:xfrm>
            <a:off x="896456" y="11417435"/>
            <a:ext cx="16065663" cy="1274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7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 err="1"/>
              <a:t>WerkStück</a:t>
            </a:r>
            <a:r>
              <a:rPr dirty="0"/>
              <a:t> A</a:t>
            </a:r>
            <a:r>
              <a:rPr lang="de-DE" dirty="0"/>
              <a:t> – Alternative 7</a:t>
            </a:r>
            <a:endParaRPr dirty="0"/>
          </a:p>
        </p:txBody>
      </p:sp>
      <p:sp>
        <p:nvSpPr>
          <p:cNvPr id="169" name="Nemanja Turkic -  , Aleksandar Vucetic - 1394414 , … , … , …"/>
          <p:cNvSpPr txBox="1"/>
          <p:nvPr/>
        </p:nvSpPr>
        <p:spPr>
          <a:xfrm>
            <a:off x="895763" y="12367260"/>
            <a:ext cx="17940877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defTabSz="536575">
              <a:lnSpc>
                <a:spcPct val="80000"/>
              </a:lnSpc>
              <a:spcBef>
                <a:spcPts val="0"/>
              </a:spcBef>
              <a:defRPr sz="3705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3200" dirty="0"/>
              <a:t>Nemanja Turkic - </a:t>
            </a:r>
            <a:r>
              <a:rPr lang="de-DE" sz="3200" dirty="0"/>
              <a:t>1306389</a:t>
            </a:r>
            <a:r>
              <a:rPr sz="3200" dirty="0"/>
              <a:t> , Aleksandar Vucetic - 1394414 ,</a:t>
            </a:r>
            <a:r>
              <a:rPr lang="de-DE" sz="3200" dirty="0"/>
              <a:t> </a:t>
            </a:r>
            <a:r>
              <a:rPr lang="de-DE" sz="3200" dirty="0" err="1"/>
              <a:t>Mouad</a:t>
            </a:r>
            <a:r>
              <a:rPr lang="de-DE" sz="3200" dirty="0"/>
              <a:t> </a:t>
            </a:r>
            <a:r>
              <a:rPr lang="de-DE" sz="3200" dirty="0" err="1"/>
              <a:t>Zirari</a:t>
            </a:r>
            <a:r>
              <a:rPr lang="de-DE" sz="3200" dirty="0"/>
              <a:t> - 1319787, </a:t>
            </a:r>
            <a:r>
              <a:rPr lang="de-DE" sz="3200" dirty="0" err="1"/>
              <a:t>Noman</a:t>
            </a:r>
            <a:r>
              <a:rPr lang="de-DE" sz="3200" dirty="0"/>
              <a:t> </a:t>
            </a:r>
            <a:r>
              <a:rPr lang="de-DE" sz="3200" dirty="0" err="1"/>
              <a:t>Basharyar</a:t>
            </a:r>
            <a:r>
              <a:rPr lang="de-DE" sz="3200" dirty="0"/>
              <a:t> - 1305445, </a:t>
            </a:r>
            <a:r>
              <a:rPr lang="de-DE" sz="3200" dirty="0" err="1"/>
              <a:t>Harjit</a:t>
            </a:r>
            <a:r>
              <a:rPr lang="de-DE" sz="3200" dirty="0"/>
              <a:t> </a:t>
            </a:r>
            <a:r>
              <a:rPr lang="de-DE" sz="3200" dirty="0" err="1"/>
              <a:t>Seera</a:t>
            </a:r>
            <a:r>
              <a:rPr lang="de-DE" sz="3200" dirty="0"/>
              <a:t> - 1305458</a:t>
            </a:r>
            <a:endParaRPr sz="3200" dirty="0"/>
          </a:p>
        </p:txBody>
      </p:sp>
      <p:pic>
        <p:nvPicPr>
          <p:cNvPr id="170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24" y="230384"/>
            <a:ext cx="12644240" cy="7502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607" y="12052312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WhatsApp Image 2022-06-13 at 10.40.35.jpeg" descr="WhatsApp Image 2022-06-13 at 10.40.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37" y="3780966"/>
            <a:ext cx="16179126" cy="97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17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18" name="Manuelle Platzierung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Manuelle Platzierung</a:t>
            </a:r>
          </a:p>
        </p:txBody>
      </p:sp>
      <p:sp>
        <p:nvSpPr>
          <p:cNvPr id="219" name="Beispielhafte Vorschau: (D4 : D7)"/>
          <p:cNvSpPr txBox="1"/>
          <p:nvPr/>
        </p:nvSpPr>
        <p:spPr>
          <a:xfrm>
            <a:off x="13699047" y="2898498"/>
            <a:ext cx="11490993" cy="1384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Beispielhafte Vorschau: (D4 : D7)</a:t>
            </a:r>
          </a:p>
        </p:txBody>
      </p:sp>
      <p:pic>
        <p:nvPicPr>
          <p:cNvPr id="220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reenshot (20).png" descr="Screenshot (2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44" y="3850968"/>
            <a:ext cx="16161912" cy="956969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24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25" name="Ausgabe der Shell nach den Manuellen platzieren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 defTabSz="808990">
              <a:spcBef>
                <a:spcPts val="3800"/>
              </a:spcBef>
              <a:defRPr sz="3920"/>
            </a:pPr>
            <a:r>
              <a:t>Ausgabe der Shell nach den Manuellen platzieren</a:t>
            </a:r>
          </a:p>
        </p:txBody>
      </p:sp>
      <p:pic>
        <p:nvPicPr>
          <p:cNvPr id="226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shot (13).png" descr="Screenshot (1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14" y="3876139"/>
            <a:ext cx="16200572" cy="951935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30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31" name="Positionen der Platzierten Schiffe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Positionen der Platzierten Schiffe</a:t>
            </a:r>
          </a:p>
        </p:txBody>
      </p:sp>
      <p:pic>
        <p:nvPicPr>
          <p:cNvPr id="232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shot (15).png" descr="Screenshot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14" y="3873199"/>
            <a:ext cx="16200572" cy="952523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36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37" name="Positionierung der Schiffe durch CPU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Positionierung der Schiffe durch CPU</a:t>
            </a:r>
          </a:p>
        </p:txBody>
      </p:sp>
      <p:pic>
        <p:nvPicPr>
          <p:cNvPr id="238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shot (16).png" descr="Screenshot (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67" y="3873199"/>
            <a:ext cx="16139066" cy="952523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42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43" name="Ansicht vom 1.Spieler auf ein unbenutztes Spielfeld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 defTabSz="775969">
              <a:spcBef>
                <a:spcPts val="3600"/>
              </a:spcBef>
              <a:defRPr sz="3759"/>
            </a:pPr>
            <a:r>
              <a:t>Ansicht vom 1.Spieler auf ein unbenutztes Spielfeld</a:t>
            </a:r>
          </a:p>
        </p:txBody>
      </p:sp>
      <p:pic>
        <p:nvPicPr>
          <p:cNvPr id="24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shot (17).png" descr="Screenshot (1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045" y="3848368"/>
            <a:ext cx="16207910" cy="9574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48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49" name="Ansicht auf einen Verfehlten schuss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Ansicht auf einen Verfehlten schuss </a:t>
            </a:r>
          </a:p>
        </p:txBody>
      </p:sp>
      <p:sp>
        <p:nvSpPr>
          <p:cNvPr id="250" name="O"/>
          <p:cNvSpPr txBox="1"/>
          <p:nvPr/>
        </p:nvSpPr>
        <p:spPr>
          <a:xfrm>
            <a:off x="9752347" y="5803576"/>
            <a:ext cx="5455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0000"/>
                </a:solidFill>
              </a:defRPr>
            </a:lvl1pPr>
          </a:lstStyle>
          <a:p>
            <a:r>
              <a:t>O</a:t>
            </a:r>
          </a:p>
        </p:txBody>
      </p:sp>
      <p:pic>
        <p:nvPicPr>
          <p:cNvPr id="251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shot (18).png" descr="Screenshot (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83" y="3873199"/>
            <a:ext cx="15879034" cy="952523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55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56" name="Ansicht wenn der CPU am Zug ist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Ansicht wenn der CPU am Zug ist </a:t>
            </a:r>
          </a:p>
        </p:txBody>
      </p:sp>
      <p:pic>
        <p:nvPicPr>
          <p:cNvPr id="257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creenshot (19).png" descr="Screenshot (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58" y="3873199"/>
            <a:ext cx="16095884" cy="952523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61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62" name="Ansicht auf einen getroffenen schuss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Ansicht auf einen getroffenen schuss </a:t>
            </a:r>
          </a:p>
        </p:txBody>
      </p:sp>
      <p:sp>
        <p:nvSpPr>
          <p:cNvPr id="263" name="O"/>
          <p:cNvSpPr txBox="1"/>
          <p:nvPr/>
        </p:nvSpPr>
        <p:spPr>
          <a:xfrm>
            <a:off x="9817632" y="9998147"/>
            <a:ext cx="5455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0000"/>
                </a:solidFill>
              </a:defRPr>
            </a:lvl1pPr>
          </a:lstStyle>
          <a:p>
            <a:r>
              <a:t>O</a:t>
            </a:r>
          </a:p>
        </p:txBody>
      </p:sp>
      <p:pic>
        <p:nvPicPr>
          <p:cNvPr id="26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WhatsApp Image 2022-06-13 at 10.40.35-2.jpeg" descr="WhatsApp Image 2022-06-13 at 10.40.35-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37" y="3753129"/>
            <a:ext cx="16179126" cy="97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68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69" name="Ansicht der Shell wenn die Runde gewonnen worden ist"/>
          <p:cNvSpPr txBox="1"/>
          <p:nvPr/>
        </p:nvSpPr>
        <p:spPr>
          <a:xfrm>
            <a:off x="12168417" y="2183931"/>
            <a:ext cx="1214068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 defTabSz="759459">
              <a:spcBef>
                <a:spcPts val="3500"/>
              </a:spcBef>
              <a:defRPr sz="3680"/>
            </a:pPr>
            <a:r>
              <a:t>Ansicht der Shell wenn die Runde gewonnen worden ist</a:t>
            </a:r>
          </a:p>
        </p:txBody>
      </p:sp>
      <p:pic>
        <p:nvPicPr>
          <p:cNvPr id="270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273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Aufbau</a:t>
            </a:r>
          </a:p>
        </p:txBody>
      </p:sp>
      <p:sp>
        <p:nvSpPr>
          <p:cNvPr id="274" name="Kreis"/>
          <p:cNvSpPr/>
          <p:nvPr/>
        </p:nvSpPr>
        <p:spPr>
          <a:xfrm>
            <a:off x="4109603" y="4381823"/>
            <a:ext cx="2219786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Kreis"/>
          <p:cNvSpPr/>
          <p:nvPr/>
        </p:nvSpPr>
        <p:spPr>
          <a:xfrm>
            <a:off x="18054611" y="4381823"/>
            <a:ext cx="2219786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6" name="Kreis"/>
          <p:cNvSpPr/>
          <p:nvPr/>
        </p:nvSpPr>
        <p:spPr>
          <a:xfrm>
            <a:off x="14568358" y="4381823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7" name="Kreis"/>
          <p:cNvSpPr/>
          <p:nvPr/>
        </p:nvSpPr>
        <p:spPr>
          <a:xfrm>
            <a:off x="11082107" y="4421475"/>
            <a:ext cx="2219787" cy="22206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8" name="Kreis"/>
          <p:cNvSpPr/>
          <p:nvPr/>
        </p:nvSpPr>
        <p:spPr>
          <a:xfrm>
            <a:off x="7595854" y="4381823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9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21" y="5036239"/>
            <a:ext cx="1268550" cy="91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29" y="4895324"/>
            <a:ext cx="1627638" cy="119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Bild" descr="Bi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9707" y="4342172"/>
            <a:ext cx="1982187" cy="1918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Bild" descr="Bil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4433" y="4505954"/>
            <a:ext cx="1627638" cy="1511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kisspng-cruise-ship-icon-simple-grey-cruise-ship-5a79eaee540312.6152895515179394383441.png" descr="kisspng-cruise-ship-icon-simple-grey-cruise-ship-5a79eaee540312.615289551517939438344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2011" y="4679678"/>
            <a:ext cx="1104986" cy="154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E63338F-6BD9-3B5F-646E-D6683386E6D0}"/>
              </a:ext>
            </a:extLst>
          </p:cNvPr>
          <p:cNvSpPr txBox="1"/>
          <p:nvPr/>
        </p:nvSpPr>
        <p:spPr>
          <a:xfrm>
            <a:off x="4264214" y="6642078"/>
            <a:ext cx="345476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4000" dirty="0"/>
              <a:t>&lt;Spieler&gt;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7A8BDD-182F-4C6D-CBF8-B2A2EF44881D}"/>
              </a:ext>
            </a:extLst>
          </p:cNvPr>
          <p:cNvSpPr txBox="1"/>
          <p:nvPr/>
        </p:nvSpPr>
        <p:spPr>
          <a:xfrm>
            <a:off x="7877979" y="6641607"/>
            <a:ext cx="2560016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4400" dirty="0"/>
              <a:t>&lt;</a:t>
            </a:r>
            <a:r>
              <a:rPr lang="de-DE" sz="4000" dirty="0"/>
              <a:t>CPU</a:t>
            </a:r>
            <a:r>
              <a:rPr lang="de-DE" sz="4400" dirty="0"/>
              <a:t>&gt;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DD4A3FF-CF88-D936-20F5-E6AB6A37178D}"/>
              </a:ext>
            </a:extLst>
          </p:cNvPr>
          <p:cNvSpPr txBox="1"/>
          <p:nvPr/>
        </p:nvSpPr>
        <p:spPr>
          <a:xfrm>
            <a:off x="10895974" y="6642078"/>
            <a:ext cx="389725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4000" dirty="0"/>
              <a:t>&lt;Positionen&gt;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C66997D-968C-7B70-0D5B-541E7A901EEE}"/>
              </a:ext>
            </a:extLst>
          </p:cNvPr>
          <p:cNvSpPr txBox="1"/>
          <p:nvPr/>
        </p:nvSpPr>
        <p:spPr>
          <a:xfrm>
            <a:off x="14952222" y="6598569"/>
            <a:ext cx="285571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4000" dirty="0"/>
              <a:t>&lt;Feld&gt;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F5380F8-01F9-AE0C-0615-4A4E573593BF}"/>
              </a:ext>
            </a:extLst>
          </p:cNvPr>
          <p:cNvSpPr txBox="1"/>
          <p:nvPr/>
        </p:nvSpPr>
        <p:spPr>
          <a:xfrm>
            <a:off x="18072201" y="6602427"/>
            <a:ext cx="412485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4000" dirty="0"/>
              <a:t>&lt;Schiffe&gt;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nhaltsverzeichnis der Präsentation"/>
          <p:cNvSpPr txBox="1">
            <a:spLocks noGrp="1"/>
          </p:cNvSpPr>
          <p:nvPr>
            <p:ph type="ctrTitle"/>
          </p:nvPr>
        </p:nvSpPr>
        <p:spPr>
          <a:xfrm>
            <a:off x="473431" y="64939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Inhaltsverzeichnis der Präsentation</a:t>
            </a:r>
          </a:p>
        </p:txBody>
      </p:sp>
      <p:sp>
        <p:nvSpPr>
          <p:cNvPr id="174" name="-Alternative c…"/>
          <p:cNvSpPr txBox="1">
            <a:spLocks noGrp="1"/>
          </p:cNvSpPr>
          <p:nvPr>
            <p:ph type="subTitle" sz="half" idx="1"/>
          </p:nvPr>
        </p:nvSpPr>
        <p:spPr>
          <a:xfrm>
            <a:off x="1510803" y="2566102"/>
            <a:ext cx="18468837" cy="580065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3" defTabSz="652145">
              <a:spcBef>
                <a:spcPts val="2500"/>
              </a:spcBef>
              <a:defRPr sz="4898"/>
            </a:pPr>
            <a:endParaRPr dirty="0"/>
          </a:p>
          <a:p>
            <a:pPr lvl="3" defTabSz="652145">
              <a:spcBef>
                <a:spcPts val="2500"/>
              </a:spcBef>
              <a:defRPr sz="4898"/>
            </a:pPr>
            <a:r>
              <a:rPr dirty="0"/>
              <a:t>-Fun</a:t>
            </a:r>
            <a:r>
              <a:rPr lang="de-DE" dirty="0"/>
              <a:t>K</a:t>
            </a:r>
            <a:r>
              <a:rPr dirty="0" err="1"/>
              <a:t>tion</a:t>
            </a:r>
            <a:r>
              <a:rPr lang="de-DE" dirty="0"/>
              <a:t>EN DES SPIELS</a:t>
            </a:r>
            <a:endParaRPr dirty="0"/>
          </a:p>
          <a:p>
            <a:pPr lvl="3" defTabSz="652145">
              <a:spcBef>
                <a:spcPts val="2500"/>
              </a:spcBef>
              <a:defRPr sz="4898"/>
            </a:pPr>
            <a:endParaRPr dirty="0"/>
          </a:p>
          <a:p>
            <a:pPr lvl="3" defTabSz="652145">
              <a:spcBef>
                <a:spcPts val="2500"/>
              </a:spcBef>
              <a:defRPr sz="4898"/>
            </a:pPr>
            <a:r>
              <a:rPr dirty="0"/>
              <a:t>-</a:t>
            </a:r>
            <a:r>
              <a:rPr dirty="0" err="1"/>
              <a:t>Allgemeiner</a:t>
            </a:r>
            <a:r>
              <a:rPr dirty="0"/>
              <a:t> Aufbau</a:t>
            </a:r>
            <a:endParaRPr lang="de-DE" dirty="0"/>
          </a:p>
          <a:p>
            <a:pPr lvl="3" defTabSz="652145">
              <a:spcBef>
                <a:spcPts val="2500"/>
              </a:spcBef>
              <a:defRPr sz="4898"/>
            </a:pPr>
            <a:endParaRPr lang="de-DE" dirty="0"/>
          </a:p>
          <a:p>
            <a:pPr lvl="3" defTabSz="652145">
              <a:spcBef>
                <a:spcPts val="2500"/>
              </a:spcBef>
              <a:defRPr sz="4898"/>
            </a:pPr>
            <a:r>
              <a:rPr lang="de-DE" dirty="0"/>
              <a:t>-SPIELRUNDE</a:t>
            </a:r>
            <a:endParaRPr dirty="0"/>
          </a:p>
          <a:p>
            <a:pPr lvl="3" defTabSz="652145">
              <a:spcBef>
                <a:spcPts val="2500"/>
              </a:spcBef>
              <a:defRPr sz="4898"/>
            </a:pPr>
            <a:endParaRPr dirty="0"/>
          </a:p>
          <a:p>
            <a:pPr lvl="3" defTabSz="652145">
              <a:spcBef>
                <a:spcPts val="2500"/>
              </a:spcBef>
              <a:defRPr sz="4898"/>
            </a:pPr>
            <a:r>
              <a:rPr dirty="0"/>
              <a:t>-</a:t>
            </a:r>
            <a:r>
              <a:rPr dirty="0" err="1"/>
              <a:t>Fazit</a:t>
            </a:r>
            <a:r>
              <a:rPr dirty="0"/>
              <a:t> </a:t>
            </a:r>
          </a:p>
        </p:txBody>
      </p:sp>
      <p:pic>
        <p:nvPicPr>
          <p:cNvPr id="175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607" y="12052312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288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Aufbau</a:t>
            </a:r>
          </a:p>
        </p:txBody>
      </p:sp>
      <p:sp>
        <p:nvSpPr>
          <p:cNvPr id="289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90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9" y="4082812"/>
            <a:ext cx="1268551" cy="91177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&lt;Spieler&gt;"/>
          <p:cNvSpPr txBox="1"/>
          <p:nvPr/>
        </p:nvSpPr>
        <p:spPr>
          <a:xfrm>
            <a:off x="473431" y="5648999"/>
            <a:ext cx="2649717" cy="8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lang="de-DE" dirty="0"/>
              <a:t>  </a:t>
            </a:r>
            <a:r>
              <a:rPr dirty="0"/>
              <a:t>&lt;Spieler&gt;</a:t>
            </a:r>
          </a:p>
        </p:txBody>
      </p:sp>
      <p:sp>
        <p:nvSpPr>
          <p:cNvPr id="293" name="-Implementierte Klassen : Feld &amp; Schiffe…"/>
          <p:cNvSpPr txBox="1"/>
          <p:nvPr/>
        </p:nvSpPr>
        <p:spPr>
          <a:xfrm>
            <a:off x="4291907" y="3428396"/>
            <a:ext cx="12053567" cy="832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-</a:t>
            </a:r>
            <a:r>
              <a:rPr lang="de-DE" dirty="0"/>
              <a:t> </a:t>
            </a:r>
            <a:r>
              <a:rPr dirty="0" err="1"/>
              <a:t>Implementierte</a:t>
            </a:r>
            <a:r>
              <a:rPr dirty="0"/>
              <a:t> Klassen : Feld &amp; </a:t>
            </a:r>
            <a:r>
              <a:rPr dirty="0" err="1"/>
              <a:t>Schiffe</a:t>
            </a:r>
            <a:endParaRPr dirty="0"/>
          </a:p>
          <a:p>
            <a:pPr lvl="5">
              <a:spcBef>
                <a:spcPts val="3900"/>
              </a:spcBef>
              <a:defRPr sz="4000"/>
            </a:pP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Constructor, Getter/Setter</a:t>
            </a:r>
            <a:endParaRPr lang="de-DE" dirty="0"/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Punktzahl</a:t>
            </a:r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Umgebungsmarkierung</a:t>
            </a:r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Automatische Schiffplatzierung</a:t>
            </a:r>
            <a:endParaRPr dirty="0"/>
          </a:p>
        </p:txBody>
      </p:sp>
      <p:pic>
        <p:nvPicPr>
          <p:cNvPr id="29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191406-78F7-2182-3E85-23A92E4EC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892" y="2876227"/>
            <a:ext cx="4494139" cy="4297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297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Aufbau</a:t>
            </a:r>
          </a:p>
        </p:txBody>
      </p:sp>
      <p:sp>
        <p:nvSpPr>
          <p:cNvPr id="298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99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9" y="4082812"/>
            <a:ext cx="1268551" cy="91177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&lt;CPU&gt;"/>
          <p:cNvSpPr txBox="1"/>
          <p:nvPr/>
        </p:nvSpPr>
        <p:spPr>
          <a:xfrm>
            <a:off x="1010859" y="5750216"/>
            <a:ext cx="1865888" cy="67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&lt;CPU&gt;</a:t>
            </a:r>
          </a:p>
        </p:txBody>
      </p:sp>
      <p:sp>
        <p:nvSpPr>
          <p:cNvPr id="301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02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6" y="3941896"/>
            <a:ext cx="1627638" cy="119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2C98BDA-4D13-2545-A709-516A2E412A5A}"/>
              </a:ext>
            </a:extLst>
          </p:cNvPr>
          <p:cNvSpPr/>
          <p:nvPr/>
        </p:nvSpPr>
        <p:spPr>
          <a:xfrm>
            <a:off x="3810000" y="3818918"/>
            <a:ext cx="12192000" cy="38625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/>
              <a:t>Erbt alle Attribute/ Methoden von der Klasse Spieler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/>
              <a:t>Schießt automatisch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/>
              <a:t>Erfolge/Umgebung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/>
              <a:t>Automatische Schiffplatzierung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306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Aufbau</a:t>
            </a:r>
          </a:p>
        </p:txBody>
      </p:sp>
      <p:sp>
        <p:nvSpPr>
          <p:cNvPr id="307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08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9" y="4082812"/>
            <a:ext cx="1268551" cy="91177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&lt;Feld&gt;"/>
          <p:cNvSpPr txBox="1"/>
          <p:nvPr/>
        </p:nvSpPr>
        <p:spPr>
          <a:xfrm>
            <a:off x="535241" y="5648999"/>
            <a:ext cx="2736721" cy="761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&lt;</a:t>
            </a:r>
            <a:r>
              <a:rPr lang="de-DE" dirty="0"/>
              <a:t>Position</a:t>
            </a:r>
            <a:r>
              <a:rPr dirty="0"/>
              <a:t>&gt;</a:t>
            </a:r>
          </a:p>
        </p:txBody>
      </p:sp>
      <p:sp>
        <p:nvSpPr>
          <p:cNvPr id="310" name="Kreis"/>
          <p:cNvSpPr/>
          <p:nvPr/>
        </p:nvSpPr>
        <p:spPr>
          <a:xfrm>
            <a:off x="535241" y="3468047"/>
            <a:ext cx="2219787" cy="22206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11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41" y="3388744"/>
            <a:ext cx="1982187" cy="191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-Positionen der Schiffe…"/>
          <p:cNvSpPr txBox="1"/>
          <p:nvPr/>
        </p:nvSpPr>
        <p:spPr>
          <a:xfrm>
            <a:off x="4291907" y="3428396"/>
            <a:ext cx="12672209" cy="45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t>-Positionen der Schiffe</a:t>
            </a:r>
          </a:p>
          <a:p>
            <a:pPr lvl="5">
              <a:spcBef>
                <a:spcPts val="3900"/>
              </a:spcBef>
              <a:defRPr sz="4000"/>
            </a:pPr>
            <a:r>
              <a:t>-Constructor, Getter/Setter</a:t>
            </a:r>
          </a:p>
          <a:p>
            <a:pPr lvl="5">
              <a:spcBef>
                <a:spcPts val="3900"/>
              </a:spcBef>
              <a:defRPr sz="4000"/>
            </a:pPr>
            <a:r>
              <a:t>-Platzierungen mit Hilfe von A - J String (Buchstaben)</a:t>
            </a:r>
          </a:p>
        </p:txBody>
      </p:sp>
      <p:pic>
        <p:nvPicPr>
          <p:cNvPr id="31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BAE47B0-410C-B4A6-A79F-A7828E8FF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842" y="3273381"/>
            <a:ext cx="2721110" cy="29756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317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Aufbau</a:t>
            </a:r>
          </a:p>
        </p:txBody>
      </p:sp>
      <p:sp>
        <p:nvSpPr>
          <p:cNvPr id="318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19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9" y="4082812"/>
            <a:ext cx="1268551" cy="91177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&lt;Position&gt;"/>
          <p:cNvSpPr txBox="1"/>
          <p:nvPr/>
        </p:nvSpPr>
        <p:spPr>
          <a:xfrm>
            <a:off x="846055" y="5706119"/>
            <a:ext cx="1598158" cy="7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&lt;</a:t>
            </a:r>
            <a:r>
              <a:rPr lang="de-DE" dirty="0"/>
              <a:t>Feld</a:t>
            </a:r>
            <a:r>
              <a:rPr dirty="0"/>
              <a:t>&gt;</a:t>
            </a:r>
          </a:p>
        </p:txBody>
      </p:sp>
      <p:sp>
        <p:nvSpPr>
          <p:cNvPr id="321" name="Kreis"/>
          <p:cNvSpPr/>
          <p:nvPr/>
        </p:nvSpPr>
        <p:spPr>
          <a:xfrm>
            <a:off x="535241" y="3428396"/>
            <a:ext cx="2219787" cy="22206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22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6" y="3552526"/>
            <a:ext cx="1627638" cy="151137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-Implementierte Klassen : Position…"/>
          <p:cNvSpPr txBox="1"/>
          <p:nvPr/>
        </p:nvSpPr>
        <p:spPr>
          <a:xfrm>
            <a:off x="4291907" y="3428396"/>
            <a:ext cx="12053567" cy="45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-</a:t>
            </a:r>
            <a:r>
              <a:rPr lang="de-DE" dirty="0"/>
              <a:t> </a:t>
            </a:r>
            <a:r>
              <a:rPr dirty="0" err="1"/>
              <a:t>Implementierte</a:t>
            </a:r>
            <a:r>
              <a:rPr dirty="0"/>
              <a:t> Klassen : Position</a:t>
            </a:r>
          </a:p>
          <a:p>
            <a:pPr lvl="5">
              <a:spcBef>
                <a:spcPts val="3900"/>
              </a:spcBef>
              <a:defRPr sz="4000"/>
            </a:pP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Constructor, Getter/Setter</a:t>
            </a:r>
            <a:endParaRPr lang="de-DE" dirty="0"/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Feld Größe</a:t>
            </a:r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Werte Positionen</a:t>
            </a:r>
            <a:endParaRPr dirty="0"/>
          </a:p>
        </p:txBody>
      </p:sp>
      <p:pic>
        <p:nvPicPr>
          <p:cNvPr id="325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F5280F-02F6-3ED8-3A10-62D4B7D15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494" y="2355219"/>
            <a:ext cx="3479506" cy="46344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328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Aufbau</a:t>
            </a:r>
          </a:p>
        </p:txBody>
      </p:sp>
      <p:sp>
        <p:nvSpPr>
          <p:cNvPr id="329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30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9" y="4082812"/>
            <a:ext cx="1268551" cy="91177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&lt;Schiff&gt;"/>
          <p:cNvSpPr txBox="1"/>
          <p:nvPr/>
        </p:nvSpPr>
        <p:spPr>
          <a:xfrm>
            <a:off x="753081" y="5648999"/>
            <a:ext cx="1784106" cy="77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&lt;Schiff&gt;</a:t>
            </a:r>
          </a:p>
        </p:txBody>
      </p:sp>
      <p:sp>
        <p:nvSpPr>
          <p:cNvPr id="332" name="Kreis"/>
          <p:cNvSpPr/>
          <p:nvPr/>
        </p:nvSpPr>
        <p:spPr>
          <a:xfrm>
            <a:off x="535241" y="3428396"/>
            <a:ext cx="2219787" cy="22206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33" name="kisspng-cruise-ship-icon-simple-grey-cruise-ship-5a79eaee540312.6152895515179394383441.png" descr="kisspng-cruise-ship-icon-simple-grey-cruise-ship-5a79eaee540312.61528955151793943834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41" y="3726250"/>
            <a:ext cx="1104987" cy="154108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-In der Klasse 2 Methoden…"/>
          <p:cNvSpPr txBox="1"/>
          <p:nvPr/>
        </p:nvSpPr>
        <p:spPr>
          <a:xfrm>
            <a:off x="4291907" y="3428396"/>
            <a:ext cx="12053567" cy="45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In der </a:t>
            </a:r>
            <a:r>
              <a:rPr dirty="0" err="1"/>
              <a:t>Klasse</a:t>
            </a:r>
            <a:r>
              <a:rPr dirty="0"/>
              <a:t> 2 </a:t>
            </a:r>
            <a:r>
              <a:rPr dirty="0" err="1"/>
              <a:t>Methoden</a:t>
            </a:r>
            <a:endParaRPr dirty="0"/>
          </a:p>
          <a:p>
            <a:pPr lvl="5">
              <a:spcBef>
                <a:spcPts val="3900"/>
              </a:spcBef>
              <a:defRPr sz="4000"/>
            </a:pP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Constructor, Getter/Setter</a:t>
            </a:r>
            <a:endParaRPr lang="de-DE" dirty="0"/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Zustand Schiffe</a:t>
            </a:r>
          </a:p>
          <a:p>
            <a:pPr lvl="5">
              <a:spcBef>
                <a:spcPts val="3900"/>
              </a:spcBef>
              <a:defRPr sz="4000"/>
            </a:pPr>
            <a:r>
              <a:rPr lang="de-DE" dirty="0"/>
              <a:t>- Position Schiffe</a:t>
            </a:r>
            <a:endParaRPr dirty="0"/>
          </a:p>
        </p:txBody>
      </p:sp>
      <p:pic>
        <p:nvPicPr>
          <p:cNvPr id="336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1374209-542A-065C-0FDB-5027213B6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143" y="2876226"/>
            <a:ext cx="3360809" cy="34033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ALLGEMEINER AUFBAU</a:t>
            </a:r>
            <a:endParaRPr dirty="0"/>
          </a:p>
        </p:txBody>
      </p:sp>
      <p:sp>
        <p:nvSpPr>
          <p:cNvPr id="343" name="Aufbau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Aufbau</a:t>
            </a:r>
          </a:p>
        </p:txBody>
      </p:sp>
      <p:sp>
        <p:nvSpPr>
          <p:cNvPr id="344" name="Kreis"/>
          <p:cNvSpPr/>
          <p:nvPr/>
        </p:nvSpPr>
        <p:spPr>
          <a:xfrm>
            <a:off x="535241" y="3428395"/>
            <a:ext cx="2219787" cy="22206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45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9" y="4082812"/>
            <a:ext cx="1268551" cy="91177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&lt;Main&gt;"/>
          <p:cNvSpPr txBox="1"/>
          <p:nvPr/>
        </p:nvSpPr>
        <p:spPr>
          <a:xfrm>
            <a:off x="712190" y="5655020"/>
            <a:ext cx="1865888" cy="74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5">
              <a:spcBef>
                <a:spcPts val="3900"/>
              </a:spcBef>
              <a:defRPr sz="4000"/>
            </a:pPr>
            <a:r>
              <a:rPr dirty="0"/>
              <a:t>&lt;Main&gt;</a:t>
            </a:r>
          </a:p>
        </p:txBody>
      </p:sp>
      <p:sp>
        <p:nvSpPr>
          <p:cNvPr id="347" name="Kreis"/>
          <p:cNvSpPr/>
          <p:nvPr/>
        </p:nvSpPr>
        <p:spPr>
          <a:xfrm>
            <a:off x="535241" y="3428396"/>
            <a:ext cx="2219787" cy="22206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48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Bild" descr="Bi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61" y="3986766"/>
            <a:ext cx="1144746" cy="1103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Bildschirmfoto 2022-06-11 um 15.19.40.png" descr="Bildschirmfoto 2022-06-11 um 15.19.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29" y="3568524"/>
            <a:ext cx="11488088" cy="8790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Spielrunde</a:t>
            </a:r>
            <a:endParaRPr dirty="0"/>
          </a:p>
        </p:txBody>
      </p:sp>
      <p:sp>
        <p:nvSpPr>
          <p:cNvPr id="353" name="Zusammenfassung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Vorführung des Spieles</a:t>
            </a:r>
            <a:endParaRPr dirty="0"/>
          </a:p>
        </p:txBody>
      </p:sp>
      <p:pic>
        <p:nvPicPr>
          <p:cNvPr id="35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ngwing.com-3.png" descr="pngwing.com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54" y="3760099"/>
            <a:ext cx="12642913" cy="8428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Fazit</a:t>
            </a:r>
            <a:endParaRPr dirty="0"/>
          </a:p>
        </p:txBody>
      </p:sp>
      <p:sp>
        <p:nvSpPr>
          <p:cNvPr id="353" name="Zusammenfassung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810306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-    Anspruchsvolles Projekt</a:t>
            </a:r>
          </a:p>
          <a:p>
            <a:pPr marL="685800" lvl="4" indent="-685800">
              <a:lnSpc>
                <a:spcPct val="100000"/>
              </a:lnSpc>
              <a:spcBef>
                <a:spcPts val="3900"/>
              </a:spcBef>
              <a:buFontTx/>
              <a:buChar char="-"/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Gute Erfahrung für die Zukunft</a:t>
            </a:r>
          </a:p>
          <a:p>
            <a:pPr marL="685800" lvl="4" indent="-685800">
              <a:lnSpc>
                <a:spcPct val="100000"/>
              </a:lnSpc>
              <a:spcBef>
                <a:spcPts val="3900"/>
              </a:spcBef>
              <a:buFontTx/>
              <a:buChar char="-"/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Gute Zusammenarbeit</a:t>
            </a:r>
          </a:p>
          <a:p>
            <a:pPr marL="685800" lvl="4" indent="-685800">
              <a:lnSpc>
                <a:spcPct val="100000"/>
              </a:lnSpc>
              <a:spcBef>
                <a:spcPts val="3900"/>
              </a:spcBef>
              <a:buFontTx/>
              <a:buChar char="-"/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Zufriedenstellendes Ergebnis</a:t>
            </a:r>
            <a:endParaRPr dirty="0"/>
          </a:p>
        </p:txBody>
      </p:sp>
      <p:pic>
        <p:nvPicPr>
          <p:cNvPr id="35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5853EF88-ADCB-E72C-2078-47282DA19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888" y="1992356"/>
            <a:ext cx="9462112" cy="66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926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0" y="717980"/>
            <a:ext cx="23369550" cy="15382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Vielen Dank für Ihre Aufmerksamkeit</a:t>
            </a:r>
            <a:br>
              <a:rPr lang="de-DE" dirty="0"/>
            </a:br>
            <a:endParaRPr lang="de-DE" dirty="0"/>
          </a:p>
        </p:txBody>
      </p:sp>
      <p:pic>
        <p:nvPicPr>
          <p:cNvPr id="360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ngwing.com-4.png" descr="pngwing.com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78" y="2338526"/>
            <a:ext cx="16223765" cy="11426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rPr lang="de-DE" dirty="0"/>
              <a:t>QUELLEN</a:t>
            </a:r>
            <a:endParaRPr dirty="0"/>
          </a:p>
        </p:txBody>
      </p:sp>
      <p:sp>
        <p:nvSpPr>
          <p:cNvPr id="364" name="Quellen:…"/>
          <p:cNvSpPr txBox="1">
            <a:spLocks noGrp="1"/>
          </p:cNvSpPr>
          <p:nvPr>
            <p:ph type="subTitle" sz="half" idx="1"/>
          </p:nvPr>
        </p:nvSpPr>
        <p:spPr>
          <a:xfrm>
            <a:off x="1249835" y="2521672"/>
            <a:ext cx="20356553" cy="1338372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curses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Terminal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handling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character-cell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displays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Python 3.9.6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n.d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.-b).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Docs.Python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Retrieved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June 28, 2021,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u="sng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https://docs.python.org/3/library/curses.html#curses.window.derwin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UniCurses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(2012,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January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29).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PyPI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https://pypi.org/project/UniCurses/ </a:t>
            </a: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Curses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Python — Python 3.9.6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n.d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.).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Docs.Python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Retrieved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June 28, 2021,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https://docs.python.org/3/howto/curses.html </a:t>
            </a: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curses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Terminal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handling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character-cell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displays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Python 3.9.6 </a:t>
            </a:r>
            <a:r>
              <a:rPr lang="de-DE" sz="2800" i="1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n.d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.).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Docs.Python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Retrieved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June 28, 2021,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https://docs.python.org/3/library/curses.html#window-objects </a:t>
            </a: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Wikipedia-Autoren. (2004, November 29). 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Schiffe versenken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Wikipedia. https://de.wikipedia.org/wiki/Schiffe_versenken </a:t>
            </a: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Frankfurt University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Applied Sciences. (2021, June 23). </a:t>
            </a:r>
            <a:r>
              <a:rPr lang="de-DE" sz="2800" i="1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Abendstimmung am Campus der Frankfurt UAS | Frankfurt UAS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https://www.frankfurt-university.de </a:t>
            </a: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Battleship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Python - Single Player Game - </a:t>
            </a:r>
            <a:r>
              <a:rPr lang="de-DE" sz="2800" u="sng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https://www.youtube.com/watch?v=tF1WRCrd_HQ</a:t>
            </a:r>
            <a:endParaRPr lang="de-DE" sz="2800" dirty="0">
              <a:solidFill>
                <a:schemeClr val="bg1">
                  <a:lumMod val="10000"/>
                  <a:lumOff val="9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1155"/>
              </a:spcAft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CodeCademy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e-DE" sz="2800" dirty="0" err="1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Battleship</a:t>
            </a:r>
            <a:r>
              <a:rPr lang="de-DE" sz="280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! - https://www.youtube.com/watch?v=7Ki_2gr0rsE&amp;ab_channel=DylanIsrael</a:t>
            </a:r>
          </a:p>
          <a:p>
            <a:pPr lvl="4" defTabSz="808990">
              <a:lnSpc>
                <a:spcPct val="100000"/>
              </a:lnSpc>
              <a:spcBef>
                <a:spcPts val="3800"/>
              </a:spcBef>
              <a:defRPr sz="4704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2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65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182" name="-Man kann alleine oder zu zweit speilen…"/>
          <p:cNvSpPr txBox="1">
            <a:spLocks noGrp="1"/>
          </p:cNvSpPr>
          <p:nvPr>
            <p:ph type="subTitle" sz="half" idx="1"/>
          </p:nvPr>
        </p:nvSpPr>
        <p:spPr>
          <a:xfrm>
            <a:off x="769775" y="2892591"/>
            <a:ext cx="20356553" cy="6234726"/>
          </a:xfrm>
          <a:prstGeom prst="rect">
            <a:avLst/>
          </a:prstGeom>
        </p:spPr>
        <p:txBody>
          <a:bodyPr anchor="t"/>
          <a:lstStyle/>
          <a:p>
            <a:pPr lvl="4" defTabSz="800735">
              <a:lnSpc>
                <a:spcPct val="100000"/>
              </a:lnSpc>
              <a:spcBef>
                <a:spcPts val="3700"/>
              </a:spcBef>
              <a:defRPr sz="4656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-Man </a:t>
            </a:r>
            <a:r>
              <a:rPr dirty="0" err="1"/>
              <a:t>kann</a:t>
            </a:r>
            <a:r>
              <a:rPr dirty="0"/>
              <a:t> </a:t>
            </a:r>
            <a:r>
              <a:rPr dirty="0" err="1"/>
              <a:t>alleine</a:t>
            </a:r>
            <a:r>
              <a:rPr dirty="0"/>
              <a:t> </a:t>
            </a:r>
            <a:r>
              <a:rPr dirty="0" err="1"/>
              <a:t>oder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zweit</a:t>
            </a:r>
            <a:r>
              <a:rPr dirty="0"/>
              <a:t> </a:t>
            </a:r>
            <a:r>
              <a:rPr dirty="0" err="1"/>
              <a:t>spi</a:t>
            </a:r>
            <a:r>
              <a:rPr lang="de-DE" dirty="0"/>
              <a:t>e</a:t>
            </a:r>
            <a:r>
              <a:rPr dirty="0" err="1"/>
              <a:t>len</a:t>
            </a:r>
            <a:r>
              <a:rPr dirty="0"/>
              <a:t> </a:t>
            </a:r>
          </a:p>
          <a:p>
            <a:pPr lvl="4" defTabSz="800735">
              <a:lnSpc>
                <a:spcPct val="100000"/>
              </a:lnSpc>
              <a:spcBef>
                <a:spcPts val="3700"/>
              </a:spcBef>
              <a:defRPr sz="4656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-Erst </a:t>
            </a:r>
            <a:r>
              <a:rPr dirty="0" err="1"/>
              <a:t>platziert</a:t>
            </a:r>
            <a:r>
              <a:rPr dirty="0"/>
              <a:t> der 1.Spieler alle </a:t>
            </a:r>
            <a:r>
              <a:rPr dirty="0" err="1"/>
              <a:t>Schiffe</a:t>
            </a:r>
            <a:r>
              <a:rPr dirty="0"/>
              <a:t> </a:t>
            </a:r>
            <a:r>
              <a:rPr dirty="0" err="1"/>
              <a:t>dann</a:t>
            </a:r>
            <a:r>
              <a:rPr dirty="0"/>
              <a:t> der 2.Spieler, dies </a:t>
            </a:r>
            <a:r>
              <a:rPr dirty="0" err="1"/>
              <a:t>kann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</a:t>
            </a:r>
            <a:r>
              <a:rPr dirty="0" err="1"/>
              <a:t>bei</a:t>
            </a:r>
            <a:r>
              <a:rPr dirty="0"/>
              <a:t> </a:t>
            </a:r>
            <a:r>
              <a:rPr dirty="0" err="1"/>
              <a:t>beiden</a:t>
            </a:r>
            <a:r>
              <a:rPr dirty="0"/>
              <a:t> </a:t>
            </a:r>
            <a:r>
              <a:rPr lang="de-DE" dirty="0"/>
              <a:t>a</a:t>
            </a:r>
            <a:r>
              <a:rPr dirty="0" err="1"/>
              <a:t>utomatisch</a:t>
            </a:r>
            <a:r>
              <a:rPr dirty="0"/>
              <a:t> </a:t>
            </a:r>
            <a:r>
              <a:rPr dirty="0" err="1"/>
              <a:t>passieren</a:t>
            </a:r>
            <a:r>
              <a:rPr dirty="0"/>
              <a:t> </a:t>
            </a:r>
          </a:p>
          <a:p>
            <a:pPr lvl="4" defTabSz="800735">
              <a:lnSpc>
                <a:spcPct val="100000"/>
              </a:lnSpc>
              <a:spcBef>
                <a:spcPts val="3700"/>
              </a:spcBef>
              <a:defRPr sz="4656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-Horizontal/ </a:t>
            </a:r>
            <a:r>
              <a:rPr dirty="0" err="1"/>
              <a:t>Vertikal</a:t>
            </a:r>
            <a:r>
              <a:rPr dirty="0"/>
              <a:t> </a:t>
            </a:r>
            <a:r>
              <a:rPr dirty="0" err="1"/>
              <a:t>kann</a:t>
            </a:r>
            <a:r>
              <a:rPr dirty="0"/>
              <a:t> man die </a:t>
            </a:r>
            <a:r>
              <a:rPr dirty="0" err="1"/>
              <a:t>Schiffe</a:t>
            </a:r>
            <a:r>
              <a:rPr dirty="0"/>
              <a:t> </a:t>
            </a:r>
            <a:r>
              <a:rPr dirty="0" err="1"/>
              <a:t>platzieren</a:t>
            </a:r>
            <a:endParaRPr dirty="0"/>
          </a:p>
          <a:p>
            <a:pPr lvl="4" defTabSz="800735">
              <a:lnSpc>
                <a:spcPct val="100000"/>
              </a:lnSpc>
              <a:spcBef>
                <a:spcPts val="3700"/>
              </a:spcBef>
              <a:defRPr sz="4656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- d</a:t>
            </a:r>
            <a:r>
              <a:rPr dirty="0"/>
              <a:t>er </a:t>
            </a:r>
            <a:r>
              <a:rPr dirty="0" err="1"/>
              <a:t>erste</a:t>
            </a:r>
            <a:r>
              <a:rPr dirty="0"/>
              <a:t> der alle </a:t>
            </a:r>
            <a:r>
              <a:rPr dirty="0" err="1"/>
              <a:t>Schiffe</a:t>
            </a:r>
            <a:r>
              <a:rPr dirty="0"/>
              <a:t> des </a:t>
            </a:r>
            <a:r>
              <a:rPr dirty="0" err="1"/>
              <a:t>Konkurrenten</a:t>
            </a:r>
            <a:r>
              <a:rPr dirty="0"/>
              <a:t> </a:t>
            </a:r>
            <a:r>
              <a:rPr dirty="0" err="1"/>
              <a:t>versenkt</a:t>
            </a:r>
            <a:r>
              <a:rPr dirty="0"/>
              <a:t> hat</a:t>
            </a:r>
            <a:r>
              <a:rPr lang="de-DE" dirty="0"/>
              <a:t>,</a:t>
            </a:r>
            <a:r>
              <a:rPr dirty="0"/>
              <a:t> </a:t>
            </a:r>
            <a:r>
              <a:rPr dirty="0" err="1"/>
              <a:t>gewinnt</a:t>
            </a:r>
            <a:r>
              <a:rPr dirty="0"/>
              <a:t> das Spiel. </a:t>
            </a:r>
          </a:p>
        </p:txBody>
      </p:sp>
      <p:pic>
        <p:nvPicPr>
          <p:cNvPr id="183" name="3d-schiffe-versenken-01.png" descr="3d-schiffe-versenken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39" y="8852976"/>
            <a:ext cx="6134101" cy="448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607" y="12052312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187" name="Programm wird mit dem Befehl:  python3 man.py Gestartet. (Linux-Shell)"/>
          <p:cNvSpPr txBox="1">
            <a:spLocks noGrp="1"/>
          </p:cNvSpPr>
          <p:nvPr>
            <p:ph type="subTitle" sz="half" idx="1"/>
          </p:nvPr>
        </p:nvSpPr>
        <p:spPr>
          <a:xfrm>
            <a:off x="449735" y="2183931"/>
            <a:ext cx="20356553" cy="6234726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Programm</a:t>
            </a:r>
            <a:r>
              <a:rPr dirty="0"/>
              <a:t> </a:t>
            </a:r>
            <a:r>
              <a:rPr dirty="0" err="1"/>
              <a:t>wird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dem </a:t>
            </a:r>
            <a:r>
              <a:rPr dirty="0" err="1"/>
              <a:t>Befehl</a:t>
            </a:r>
            <a:r>
              <a:rPr dirty="0"/>
              <a:t>:  </a:t>
            </a:r>
            <a:r>
              <a:rPr u="sng" dirty="0"/>
              <a:t>python3 ma</a:t>
            </a:r>
            <a:r>
              <a:rPr lang="de-DE" u="sng" dirty="0"/>
              <a:t>i</a:t>
            </a:r>
            <a:r>
              <a:rPr u="sng" dirty="0"/>
              <a:t>n.py </a:t>
            </a:r>
            <a:r>
              <a:rPr lang="de-DE" u="sng" dirty="0"/>
              <a:t>g</a:t>
            </a:r>
            <a:r>
              <a:rPr dirty="0" err="1"/>
              <a:t>estartet</a:t>
            </a:r>
            <a:r>
              <a:rPr dirty="0"/>
              <a:t>. (Linux-Shell)</a:t>
            </a:r>
          </a:p>
        </p:txBody>
      </p:sp>
      <p:pic>
        <p:nvPicPr>
          <p:cNvPr id="188" name="Screenshot (8).png" descr="Screenshot (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13" y="3617884"/>
            <a:ext cx="16861174" cy="10035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WhatsApp Image 2022-06-23 at 14.40.28-2.jpeg" descr="WhatsApp Image 2022-06-23 at 14.40.28-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15" y="3876139"/>
            <a:ext cx="16198947" cy="9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193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194" name="Spiel beenden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Spiel beenden</a:t>
            </a:r>
          </a:p>
        </p:txBody>
      </p:sp>
      <p:pic>
        <p:nvPicPr>
          <p:cNvPr id="195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3CFFEB-2295-BEE0-B696-7A98A5862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5" y="3876139"/>
            <a:ext cx="16198947" cy="9518401"/>
          </a:xfrm>
          <a:prstGeom prst="rect">
            <a:avLst/>
          </a:prstGeom>
        </p:spPr>
      </p:pic>
      <p:sp>
        <p:nvSpPr>
          <p:cNvPr id="192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193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194" name="Spiel beenden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Spiel beenden</a:t>
            </a:r>
          </a:p>
        </p:txBody>
      </p:sp>
      <p:pic>
        <p:nvPicPr>
          <p:cNvPr id="195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7282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199" name="Ansicht der Shell"/>
          <p:cNvSpPr txBox="1">
            <a:spLocks noGrp="1"/>
          </p:cNvSpPr>
          <p:nvPr>
            <p:ph type="subTitle" sz="half" idx="1"/>
          </p:nvPr>
        </p:nvSpPr>
        <p:spPr>
          <a:xfrm>
            <a:off x="449735" y="2183931"/>
            <a:ext cx="20356553" cy="6234726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pic>
        <p:nvPicPr>
          <p:cNvPr id="200" name="Screenshot (9).png" descr="Screenshot (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41" y="3722804"/>
            <a:ext cx="16421118" cy="982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(10).png" descr="Screenshot (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599" y="3760099"/>
            <a:ext cx="16428802" cy="9751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05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06" name="Eingabe des Spielernamen 1.Spieler"/>
          <p:cNvSpPr txBox="1"/>
          <p:nvPr/>
        </p:nvSpPr>
        <p:spPr>
          <a:xfrm>
            <a:off x="15253140" y="2183931"/>
            <a:ext cx="8934061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>
              <a:spcBef>
                <a:spcPts val="3900"/>
              </a:spcBef>
              <a:defRPr sz="4000"/>
            </a:pPr>
            <a:r>
              <a:t>Eingabe des Spielernamen 1.Spieler </a:t>
            </a:r>
          </a:p>
        </p:txBody>
      </p:sp>
      <p:pic>
        <p:nvPicPr>
          <p:cNvPr id="207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shot (11).png" descr="Screenshot (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57" y="3794028"/>
            <a:ext cx="16320886" cy="968357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Funktionen des Spiels"/>
          <p:cNvSpPr txBox="1">
            <a:spLocks noGrp="1"/>
          </p:cNvSpPr>
          <p:nvPr>
            <p:ph type="ctrTitle"/>
          </p:nvPr>
        </p:nvSpPr>
        <p:spPr>
          <a:xfrm>
            <a:off x="473431" y="717979"/>
            <a:ext cx="16699694" cy="12743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0200">
              <a:defRPr sz="9840"/>
            </a:lvl1pPr>
          </a:lstStyle>
          <a:p>
            <a:r>
              <a:t>Funktionen des Spiels</a:t>
            </a:r>
          </a:p>
        </p:txBody>
      </p:sp>
      <p:sp>
        <p:nvSpPr>
          <p:cNvPr id="211" name="Ansicht der Shell"/>
          <p:cNvSpPr txBox="1">
            <a:spLocks noGrp="1"/>
          </p:cNvSpPr>
          <p:nvPr>
            <p:ph type="subTitle" sz="quarter" idx="1"/>
          </p:nvPr>
        </p:nvSpPr>
        <p:spPr>
          <a:xfrm>
            <a:off x="449735" y="2183931"/>
            <a:ext cx="20356553" cy="1384593"/>
          </a:xfrm>
          <a:prstGeom prst="rect">
            <a:avLst/>
          </a:prstGeom>
        </p:spPr>
        <p:txBody>
          <a:bodyPr anchor="t"/>
          <a:lstStyle/>
          <a:p>
            <a:pPr lvl="4">
              <a:lnSpc>
                <a:spcPct val="100000"/>
              </a:lnSpc>
              <a:spcBef>
                <a:spcPts val="3900"/>
              </a:spcBef>
              <a:defRPr sz="4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Ansicht der Shell</a:t>
            </a:r>
          </a:p>
        </p:txBody>
      </p:sp>
      <p:sp>
        <p:nvSpPr>
          <p:cNvPr id="212" name="Abfrage für das Platzieren Automatisch oder Manuell"/>
          <p:cNvSpPr txBox="1"/>
          <p:nvPr/>
        </p:nvSpPr>
        <p:spPr>
          <a:xfrm>
            <a:off x="12788626" y="2183931"/>
            <a:ext cx="11490993" cy="138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4" defTabSz="759459">
              <a:spcBef>
                <a:spcPts val="3500"/>
              </a:spcBef>
              <a:defRPr sz="3680"/>
            </a:pPr>
            <a:r>
              <a:t>Abfrage für das Platzieren Automatisch oder Manuell </a:t>
            </a:r>
          </a:p>
        </p:txBody>
      </p:sp>
      <p:pic>
        <p:nvPicPr>
          <p:cNvPr id="213" name="1200px-Frankfurt_University_of_Applied_Sciences_logo.svg.png" descr="1200px-Frankfurt_University_of_Applied_Sciences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127" y="12100407"/>
            <a:ext cx="3706554" cy="15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Benutzerdefiniert</PresentationFormat>
  <Paragraphs>126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Schiffe versenken</vt:lpstr>
      <vt:lpstr>Inhaltsverzeichnis der Präsentation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Funktionen des Spiels</vt:lpstr>
      <vt:lpstr>ALLGEMEINER AUFBAU</vt:lpstr>
      <vt:lpstr>ALLGEMEINER AUFBAU</vt:lpstr>
      <vt:lpstr>ALLGEMEINER AUFBAU</vt:lpstr>
      <vt:lpstr>ALLGEMEINER AUFBAU</vt:lpstr>
      <vt:lpstr>ALLGEMEINER AUFBAU</vt:lpstr>
      <vt:lpstr>ALLGEMEINER AUFBAU</vt:lpstr>
      <vt:lpstr>ALLGEMEINER AUFBAU</vt:lpstr>
      <vt:lpstr>Spielrunde</vt:lpstr>
      <vt:lpstr>Fazit</vt:lpstr>
      <vt:lpstr>Vielen Dank für Ihre Aufmerksamkeit 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Schiffe versenken</dc:title>
  <dc:creator>Nemanja Turkic</dc:creator>
  <cp:lastModifiedBy>Nemanja Turkic</cp:lastModifiedBy>
  <cp:revision>14</cp:revision>
  <dcterms:modified xsi:type="dcterms:W3CDTF">2022-07-04T22:11:08Z</dcterms:modified>
</cp:coreProperties>
</file>